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AD058-24EC-AD45-9B27-7286ED34C817}" v="235" dt="2021-10-30T15:39:20.054"/>
    <p1510:client id="{236D4AF8-EB26-4CEA-B715-E43FC0C828B1}" v="1044" dt="2021-10-30T15:27:25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inhard Ndlovu" userId="9cb48bb3a269e589" providerId="LiveId" clId="{0EBAD058-24EC-AD45-9B27-7286ED34C817}"/>
    <pc:docChg chg="undo redo custSel modSld">
      <pc:chgData name="Reinhard Ndlovu" userId="9cb48bb3a269e589" providerId="LiveId" clId="{0EBAD058-24EC-AD45-9B27-7286ED34C817}" dt="2021-10-30T15:39:20.054" v="1795" actId="12"/>
      <pc:docMkLst>
        <pc:docMk/>
      </pc:docMkLst>
      <pc:sldChg chg="modSp mod">
        <pc:chgData name="Reinhard Ndlovu" userId="9cb48bb3a269e589" providerId="LiveId" clId="{0EBAD058-24EC-AD45-9B27-7286ED34C817}" dt="2021-10-29T01:01:38.216" v="620" actId="13926"/>
        <pc:sldMkLst>
          <pc:docMk/>
          <pc:sldMk cId="293028428" sldId="256"/>
        </pc:sldMkLst>
        <pc:spChg chg="mod">
          <ac:chgData name="Reinhard Ndlovu" userId="9cb48bb3a269e589" providerId="LiveId" clId="{0EBAD058-24EC-AD45-9B27-7286ED34C817}" dt="2021-10-29T01:01:38.216" v="620" actId="13926"/>
          <ac:spMkLst>
            <pc:docMk/>
            <pc:sldMk cId="293028428" sldId="256"/>
            <ac:spMk id="6" creationId="{39BB2A2E-9224-8F40-8A8A-824A229339C0}"/>
          </ac:spMkLst>
        </pc:spChg>
      </pc:sldChg>
      <pc:sldChg chg="modSp mod">
        <pc:chgData name="Reinhard Ndlovu" userId="9cb48bb3a269e589" providerId="LiveId" clId="{0EBAD058-24EC-AD45-9B27-7286ED34C817}" dt="2021-10-30T15:39:20.054" v="1795" actId="12"/>
        <pc:sldMkLst>
          <pc:docMk/>
          <pc:sldMk cId="3694366881" sldId="257"/>
        </pc:sldMkLst>
        <pc:spChg chg="mod">
          <ac:chgData name="Reinhard Ndlovu" userId="9cb48bb3a269e589" providerId="LiveId" clId="{0EBAD058-24EC-AD45-9B27-7286ED34C817}" dt="2021-10-30T15:39:20.054" v="1795" actId="12"/>
          <ac:spMkLst>
            <pc:docMk/>
            <pc:sldMk cId="3694366881" sldId="257"/>
            <ac:spMk id="10" creationId="{957499E6-D373-3E44-B4E4-9FB292A9FECE}"/>
          </ac:spMkLst>
        </pc:spChg>
      </pc:sldChg>
      <pc:sldChg chg="modSp mod">
        <pc:chgData name="Reinhard Ndlovu" userId="9cb48bb3a269e589" providerId="LiveId" clId="{0EBAD058-24EC-AD45-9B27-7286ED34C817}" dt="2021-10-29T02:37:46.954" v="1620" actId="20577"/>
        <pc:sldMkLst>
          <pc:docMk/>
          <pc:sldMk cId="3467512502" sldId="258"/>
        </pc:sldMkLst>
        <pc:spChg chg="mod">
          <ac:chgData name="Reinhard Ndlovu" userId="9cb48bb3a269e589" providerId="LiveId" clId="{0EBAD058-24EC-AD45-9B27-7286ED34C817}" dt="2021-10-29T02:37:46.954" v="1620" actId="20577"/>
          <ac:spMkLst>
            <pc:docMk/>
            <pc:sldMk cId="3467512502" sldId="258"/>
            <ac:spMk id="4" creationId="{83CEF2BC-E5A6-764A-88C5-55BC2CC8734F}"/>
          </ac:spMkLst>
        </pc:spChg>
        <pc:spChg chg="mod">
          <ac:chgData name="Reinhard Ndlovu" userId="9cb48bb3a269e589" providerId="LiveId" clId="{0EBAD058-24EC-AD45-9B27-7286ED34C817}" dt="2021-10-29T02:36:18.505" v="1601" actId="20577"/>
          <ac:spMkLst>
            <pc:docMk/>
            <pc:sldMk cId="3467512502" sldId="258"/>
            <ac:spMk id="6" creationId="{905A66F7-2583-524F-8164-C2CEE49E49A5}"/>
          </ac:spMkLst>
        </pc:spChg>
      </pc:sldChg>
      <pc:sldChg chg="addSp delSp modSp mod">
        <pc:chgData name="Reinhard Ndlovu" userId="9cb48bb3a269e589" providerId="LiveId" clId="{0EBAD058-24EC-AD45-9B27-7286ED34C817}" dt="2021-10-30T15:38:12.953" v="1781" actId="1076"/>
        <pc:sldMkLst>
          <pc:docMk/>
          <pc:sldMk cId="2562960626" sldId="260"/>
        </pc:sldMkLst>
        <pc:spChg chg="mod">
          <ac:chgData name="Reinhard Ndlovu" userId="9cb48bb3a269e589" providerId="LiveId" clId="{0EBAD058-24EC-AD45-9B27-7286ED34C817}" dt="2021-10-30T15:38:12.953" v="1781" actId="1076"/>
          <ac:spMkLst>
            <pc:docMk/>
            <pc:sldMk cId="2562960626" sldId="260"/>
            <ac:spMk id="6" creationId="{9F052173-54C5-C746-BACE-3607CC2DF2DF}"/>
          </ac:spMkLst>
        </pc:spChg>
        <pc:spChg chg="mod">
          <ac:chgData name="Reinhard Ndlovu" userId="9cb48bb3a269e589" providerId="LiveId" clId="{0EBAD058-24EC-AD45-9B27-7286ED34C817}" dt="2021-10-30T15:38:07.190" v="1779" actId="20577"/>
          <ac:spMkLst>
            <pc:docMk/>
            <pc:sldMk cId="2562960626" sldId="260"/>
            <ac:spMk id="9" creationId="{2275E44A-FE4D-7348-B4D2-3FF7DD874C25}"/>
          </ac:spMkLst>
        </pc:spChg>
        <pc:spChg chg="mod">
          <ac:chgData name="Reinhard Ndlovu" userId="9cb48bb3a269e589" providerId="LiveId" clId="{0EBAD058-24EC-AD45-9B27-7286ED34C817}" dt="2021-10-29T00:58:41.340" v="444" actId="20577"/>
          <ac:spMkLst>
            <pc:docMk/>
            <pc:sldMk cId="2562960626" sldId="260"/>
            <ac:spMk id="10" creationId="{8348053E-1BA7-2243-87B9-447BF888F002}"/>
          </ac:spMkLst>
        </pc:spChg>
        <pc:spChg chg="mod">
          <ac:chgData name="Reinhard Ndlovu" userId="9cb48bb3a269e589" providerId="LiveId" clId="{0EBAD058-24EC-AD45-9B27-7286ED34C817}" dt="2021-10-29T00:59:32.686" v="569" actId="1036"/>
          <ac:spMkLst>
            <pc:docMk/>
            <pc:sldMk cId="2562960626" sldId="260"/>
            <ac:spMk id="13" creationId="{F929F040-E550-FD44-A18A-6B01F1F9C353}"/>
          </ac:spMkLst>
        </pc:spChg>
        <pc:spChg chg="add del mod">
          <ac:chgData name="Reinhard Ndlovu" userId="9cb48bb3a269e589" providerId="LiveId" clId="{0EBAD058-24EC-AD45-9B27-7286ED34C817}" dt="2021-10-29T00:58:08.474" v="437" actId="478"/>
          <ac:spMkLst>
            <pc:docMk/>
            <pc:sldMk cId="2562960626" sldId="260"/>
            <ac:spMk id="14" creationId="{D4E1F760-8AD5-304D-8351-06840316D993}"/>
          </ac:spMkLst>
        </pc:spChg>
        <pc:spChg chg="add mod">
          <ac:chgData name="Reinhard Ndlovu" userId="9cb48bb3a269e589" providerId="LiveId" clId="{0EBAD058-24EC-AD45-9B27-7286ED34C817}" dt="2021-10-29T00:58:57.989" v="491" actId="20577"/>
          <ac:spMkLst>
            <pc:docMk/>
            <pc:sldMk cId="2562960626" sldId="260"/>
            <ac:spMk id="15" creationId="{01860E4F-05C2-F143-897E-FE376DB835BE}"/>
          </ac:spMkLst>
        </pc:spChg>
        <pc:spChg chg="add mod">
          <ac:chgData name="Reinhard Ndlovu" userId="9cb48bb3a269e589" providerId="LiveId" clId="{0EBAD058-24EC-AD45-9B27-7286ED34C817}" dt="2021-10-29T00:58:47.639" v="465" actId="20577"/>
          <ac:spMkLst>
            <pc:docMk/>
            <pc:sldMk cId="2562960626" sldId="260"/>
            <ac:spMk id="16" creationId="{54433ACE-6F1A-5845-83A4-C14687943867}"/>
          </ac:spMkLst>
        </pc:spChg>
      </pc:sldChg>
      <pc:sldChg chg="addSp delSp modSp mod setBg">
        <pc:chgData name="Reinhard Ndlovu" userId="9cb48bb3a269e589" providerId="LiveId" clId="{0EBAD058-24EC-AD45-9B27-7286ED34C817}" dt="2021-10-29T01:10:02.701" v="878" actId="171"/>
        <pc:sldMkLst>
          <pc:docMk/>
          <pc:sldMk cId="1671446615" sldId="261"/>
        </pc:sldMkLst>
        <pc:spChg chg="mod">
          <ac:chgData name="Reinhard Ndlovu" userId="9cb48bb3a269e589" providerId="LiveId" clId="{0EBAD058-24EC-AD45-9B27-7286ED34C817}" dt="2021-10-29T00:56:33.552" v="427" actId="20577"/>
          <ac:spMkLst>
            <pc:docMk/>
            <pc:sldMk cId="1671446615" sldId="261"/>
            <ac:spMk id="4" creationId="{E0C127CA-EC43-FF4E-AC36-D4411E9413FD}"/>
          </ac:spMkLst>
        </pc:spChg>
        <pc:spChg chg="add del mod">
          <ac:chgData name="Reinhard Ndlovu" userId="9cb48bb3a269e589" providerId="LiveId" clId="{0EBAD058-24EC-AD45-9B27-7286ED34C817}" dt="2021-10-29T01:08:38.589" v="804" actId="478"/>
          <ac:spMkLst>
            <pc:docMk/>
            <pc:sldMk cId="1671446615" sldId="261"/>
            <ac:spMk id="9" creationId="{7FB17F8C-944A-F84D-A286-AF261F409769}"/>
          </ac:spMkLst>
        </pc:spChg>
        <pc:spChg chg="add mod">
          <ac:chgData name="Reinhard Ndlovu" userId="9cb48bb3a269e589" providerId="LiveId" clId="{0EBAD058-24EC-AD45-9B27-7286ED34C817}" dt="2021-10-29T01:07:03.666" v="789" actId="207"/>
          <ac:spMkLst>
            <pc:docMk/>
            <pc:sldMk cId="1671446615" sldId="261"/>
            <ac:spMk id="10" creationId="{CED5743A-BB5C-B94F-842C-BB3415D86B43}"/>
          </ac:spMkLst>
        </pc:spChg>
        <pc:spChg chg="add mod">
          <ac:chgData name="Reinhard Ndlovu" userId="9cb48bb3a269e589" providerId="LiveId" clId="{0EBAD058-24EC-AD45-9B27-7286ED34C817}" dt="2021-10-29T01:06:30.589" v="784" actId="20577"/>
          <ac:spMkLst>
            <pc:docMk/>
            <pc:sldMk cId="1671446615" sldId="261"/>
            <ac:spMk id="11" creationId="{D4AA81A1-F6C5-7147-8DA3-4D5404F61CE2}"/>
          </ac:spMkLst>
        </pc:spChg>
        <pc:spChg chg="add mod">
          <ac:chgData name="Reinhard Ndlovu" userId="9cb48bb3a269e589" providerId="LiveId" clId="{0EBAD058-24EC-AD45-9B27-7286ED34C817}" dt="2021-10-29T01:10:02.701" v="878" actId="171"/>
          <ac:spMkLst>
            <pc:docMk/>
            <pc:sldMk cId="1671446615" sldId="261"/>
            <ac:spMk id="14" creationId="{7C2950A2-9B77-2C46-9BAC-7B31B19A5E9F}"/>
          </ac:spMkLst>
        </pc:spChg>
        <pc:picChg chg="add mod">
          <ac:chgData name="Reinhard Ndlovu" userId="9cb48bb3a269e589" providerId="LiveId" clId="{0EBAD058-24EC-AD45-9B27-7286ED34C817}" dt="2021-10-29T01:04:50.129" v="737" actId="1076"/>
          <ac:picMkLst>
            <pc:docMk/>
            <pc:sldMk cId="1671446615" sldId="261"/>
            <ac:picMk id="6" creationId="{F6C23C94-681D-2C46-BFCE-A00EFAC279FF}"/>
          </ac:picMkLst>
        </pc:picChg>
        <pc:picChg chg="add mod">
          <ac:chgData name="Reinhard Ndlovu" userId="9cb48bb3a269e589" providerId="LiveId" clId="{0EBAD058-24EC-AD45-9B27-7286ED34C817}" dt="2021-10-29T01:04:54.909" v="738" actId="1076"/>
          <ac:picMkLst>
            <pc:docMk/>
            <pc:sldMk cId="1671446615" sldId="261"/>
            <ac:picMk id="8" creationId="{5A535F78-476E-8744-866E-EE1C7B87119C}"/>
          </ac:picMkLst>
        </pc:picChg>
        <pc:picChg chg="add mod">
          <ac:chgData name="Reinhard Ndlovu" userId="9cb48bb3a269e589" providerId="LiveId" clId="{0EBAD058-24EC-AD45-9B27-7286ED34C817}" dt="2021-10-29T01:09:21.420" v="812" actId="171"/>
          <ac:picMkLst>
            <pc:docMk/>
            <pc:sldMk cId="1671446615" sldId="261"/>
            <ac:picMk id="13" creationId="{90B70933-5F88-6341-BDDF-5D1E73DE09F1}"/>
          </ac:picMkLst>
        </pc:picChg>
      </pc:sldChg>
      <pc:sldChg chg="addSp delSp modSp mod setBg modAnim">
        <pc:chgData name="Reinhard Ndlovu" userId="9cb48bb3a269e589" providerId="LiveId" clId="{0EBAD058-24EC-AD45-9B27-7286ED34C817}" dt="2021-10-30T15:33:01.923" v="1740" actId="1076"/>
        <pc:sldMkLst>
          <pc:docMk/>
          <pc:sldMk cId="3164885511" sldId="262"/>
        </pc:sldMkLst>
        <pc:spChg chg="mod">
          <ac:chgData name="Reinhard Ndlovu" userId="9cb48bb3a269e589" providerId="LiveId" clId="{0EBAD058-24EC-AD45-9B27-7286ED34C817}" dt="2021-10-29T00:56:23.151" v="421" actId="20577"/>
          <ac:spMkLst>
            <pc:docMk/>
            <pc:sldMk cId="3164885511" sldId="262"/>
            <ac:spMk id="4" creationId="{E0C127CA-EC43-FF4E-AC36-D4411E9413FD}"/>
          </ac:spMkLst>
        </pc:spChg>
        <pc:spChg chg="add mod">
          <ac:chgData name="Reinhard Ndlovu" userId="9cb48bb3a269e589" providerId="LiveId" clId="{0EBAD058-24EC-AD45-9B27-7286ED34C817}" dt="2021-10-29T01:08:26.053" v="803" actId="1076"/>
          <ac:spMkLst>
            <pc:docMk/>
            <pc:sldMk cId="3164885511" sldId="262"/>
            <ac:spMk id="7" creationId="{2F73F7B6-5DC0-8146-A01C-2DF7DF1A5C53}"/>
          </ac:spMkLst>
        </pc:spChg>
        <pc:spChg chg="add mod">
          <ac:chgData name="Reinhard Ndlovu" userId="9cb48bb3a269e589" providerId="LiveId" clId="{0EBAD058-24EC-AD45-9B27-7286ED34C817}" dt="2021-10-29T01:08:19.380" v="802" actId="1076"/>
          <ac:spMkLst>
            <pc:docMk/>
            <pc:sldMk cId="3164885511" sldId="262"/>
            <ac:spMk id="8" creationId="{D75F7458-E122-EF4C-823F-6122FAE6A844}"/>
          </ac:spMkLst>
        </pc:spChg>
        <pc:spChg chg="add del mod">
          <ac:chgData name="Reinhard Ndlovu" userId="9cb48bb3a269e589" providerId="LiveId" clId="{0EBAD058-24EC-AD45-9B27-7286ED34C817}" dt="2021-10-29T01:14:54.540" v="970" actId="478"/>
          <ac:spMkLst>
            <pc:docMk/>
            <pc:sldMk cId="3164885511" sldId="262"/>
            <ac:spMk id="11" creationId="{BE9F89AA-0D2E-9145-90A8-1D1556986D32}"/>
          </ac:spMkLst>
        </pc:spChg>
        <pc:spChg chg="add mod">
          <ac:chgData name="Reinhard Ndlovu" userId="9cb48bb3a269e589" providerId="LiveId" clId="{0EBAD058-24EC-AD45-9B27-7286ED34C817}" dt="2021-10-29T01:15:23.875" v="1019" actId="171"/>
          <ac:spMkLst>
            <pc:docMk/>
            <pc:sldMk cId="3164885511" sldId="262"/>
            <ac:spMk id="12" creationId="{C82ED3D6-91D4-5249-8DDB-CA91DA36914D}"/>
          </ac:spMkLst>
        </pc:spChg>
        <pc:spChg chg="add del mod">
          <ac:chgData name="Reinhard Ndlovu" userId="9cb48bb3a269e589" providerId="LiveId" clId="{0EBAD058-24EC-AD45-9B27-7286ED34C817}" dt="2021-10-30T14:50:36.753" v="1721" actId="478"/>
          <ac:spMkLst>
            <pc:docMk/>
            <pc:sldMk cId="3164885511" sldId="262"/>
            <ac:spMk id="29" creationId="{7B643AB3-657D-6641-9759-D13510ABFECD}"/>
          </ac:spMkLst>
        </pc:spChg>
        <pc:picChg chg="add mod">
          <ac:chgData name="Reinhard Ndlovu" userId="9cb48bb3a269e589" providerId="LiveId" clId="{0EBAD058-24EC-AD45-9B27-7286ED34C817}" dt="2021-10-30T15:33:01.923" v="1740" actId="1076"/>
          <ac:picMkLst>
            <pc:docMk/>
            <pc:sldMk cId="3164885511" sldId="262"/>
            <ac:picMk id="3" creationId="{A77E7A82-5E2E-6046-9D04-165C7EE4DE24}"/>
          </ac:picMkLst>
        </pc:picChg>
        <pc:picChg chg="add mod">
          <ac:chgData name="Reinhard Ndlovu" userId="9cb48bb3a269e589" providerId="LiveId" clId="{0EBAD058-24EC-AD45-9B27-7286ED34C817}" dt="2021-10-29T00:55:09.430" v="331" actId="1076"/>
          <ac:picMkLst>
            <pc:docMk/>
            <pc:sldMk cId="3164885511" sldId="262"/>
            <ac:picMk id="6" creationId="{3319A03F-C3FA-664D-9288-E097F37651BD}"/>
          </ac:picMkLst>
        </pc:picChg>
        <pc:picChg chg="add mod">
          <ac:chgData name="Reinhard Ndlovu" userId="9cb48bb3a269e589" providerId="LiveId" clId="{0EBAD058-24EC-AD45-9B27-7286ED34C817}" dt="2021-10-29T01:14:58.830" v="971" actId="167"/>
          <ac:picMkLst>
            <pc:docMk/>
            <pc:sldMk cId="3164885511" sldId="262"/>
            <ac:picMk id="10" creationId="{1A11340C-D6E5-7945-A773-590931D29B89}"/>
          </ac:picMkLst>
        </pc:picChg>
        <pc:picChg chg="add del mod">
          <ac:chgData name="Reinhard Ndlovu" userId="9cb48bb3a269e589" providerId="LiveId" clId="{0EBAD058-24EC-AD45-9B27-7286ED34C817}" dt="2021-10-30T14:32:15.258" v="1661" actId="478"/>
          <ac:picMkLst>
            <pc:docMk/>
            <pc:sldMk cId="3164885511" sldId="262"/>
            <ac:picMk id="14" creationId="{D093BFE6-866B-2E4A-B8B9-2ADEED32DC59}"/>
          </ac:picMkLst>
        </pc:picChg>
        <pc:picChg chg="add del mod">
          <ac:chgData name="Reinhard Ndlovu" userId="9cb48bb3a269e589" providerId="LiveId" clId="{0EBAD058-24EC-AD45-9B27-7286ED34C817}" dt="2021-10-30T14:32:19.266" v="1663" actId="478"/>
          <ac:picMkLst>
            <pc:docMk/>
            <pc:sldMk cId="3164885511" sldId="262"/>
            <ac:picMk id="16" creationId="{66C25982-51A8-6D43-A0D0-8A7AC092189A}"/>
          </ac:picMkLst>
        </pc:picChg>
        <pc:picChg chg="add mod">
          <ac:chgData name="Reinhard Ndlovu" userId="9cb48bb3a269e589" providerId="LiveId" clId="{0EBAD058-24EC-AD45-9B27-7286ED34C817}" dt="2021-10-30T14:33:05.411" v="1674" actId="207"/>
          <ac:picMkLst>
            <pc:docMk/>
            <pc:sldMk cId="3164885511" sldId="262"/>
            <ac:picMk id="18" creationId="{673A7DB3-BFD7-3347-83C5-D16B155E71B3}"/>
          </ac:picMkLst>
        </pc:picChg>
        <pc:picChg chg="add mod">
          <ac:chgData name="Reinhard Ndlovu" userId="9cb48bb3a269e589" providerId="LiveId" clId="{0EBAD058-24EC-AD45-9B27-7286ED34C817}" dt="2021-10-30T14:33:26.486" v="1676" actId="1076"/>
          <ac:picMkLst>
            <pc:docMk/>
            <pc:sldMk cId="3164885511" sldId="262"/>
            <ac:picMk id="19" creationId="{8CCA5E9C-1A1F-5A48-9222-A3354623212D}"/>
          </ac:picMkLst>
        </pc:picChg>
        <pc:picChg chg="add mod">
          <ac:chgData name="Reinhard Ndlovu" userId="9cb48bb3a269e589" providerId="LiveId" clId="{0EBAD058-24EC-AD45-9B27-7286ED34C817}" dt="2021-10-30T14:34:45.387" v="1678" actId="1076"/>
          <ac:picMkLst>
            <pc:docMk/>
            <pc:sldMk cId="3164885511" sldId="262"/>
            <ac:picMk id="20" creationId="{0911C03C-02A2-234E-8597-7EA9EFB4553D}"/>
          </ac:picMkLst>
        </pc:picChg>
        <pc:picChg chg="add mod">
          <ac:chgData name="Reinhard Ndlovu" userId="9cb48bb3a269e589" providerId="LiveId" clId="{0EBAD058-24EC-AD45-9B27-7286ED34C817}" dt="2021-10-30T14:53:16.715" v="1722" actId="1076"/>
          <ac:picMkLst>
            <pc:docMk/>
            <pc:sldMk cId="3164885511" sldId="262"/>
            <ac:picMk id="21" creationId="{E80C0A7F-7961-7843-94C2-A66845615F73}"/>
          </ac:picMkLst>
        </pc:picChg>
        <pc:picChg chg="add mod">
          <ac:chgData name="Reinhard Ndlovu" userId="9cb48bb3a269e589" providerId="LiveId" clId="{0EBAD058-24EC-AD45-9B27-7286ED34C817}" dt="2021-10-30T14:47:51.630" v="1715" actId="1036"/>
          <ac:picMkLst>
            <pc:docMk/>
            <pc:sldMk cId="3164885511" sldId="262"/>
            <ac:picMk id="22" creationId="{F25F6A76-BB05-3E4C-8815-EF436F90569B}"/>
          </ac:picMkLst>
        </pc:picChg>
        <pc:picChg chg="add mod">
          <ac:chgData name="Reinhard Ndlovu" userId="9cb48bb3a269e589" providerId="LiveId" clId="{0EBAD058-24EC-AD45-9B27-7286ED34C817}" dt="2021-10-30T14:47:45.125" v="1705" actId="1076"/>
          <ac:picMkLst>
            <pc:docMk/>
            <pc:sldMk cId="3164885511" sldId="262"/>
            <ac:picMk id="23" creationId="{77A3F820-C516-A74A-BBA6-40E6ECB77E51}"/>
          </ac:picMkLst>
        </pc:picChg>
        <pc:picChg chg="add mod">
          <ac:chgData name="Reinhard Ndlovu" userId="9cb48bb3a269e589" providerId="LiveId" clId="{0EBAD058-24EC-AD45-9B27-7286ED34C817}" dt="2021-10-30T14:38:04.011" v="1686" actId="1076"/>
          <ac:picMkLst>
            <pc:docMk/>
            <pc:sldMk cId="3164885511" sldId="262"/>
            <ac:picMk id="24" creationId="{AD3ABAA6-8B9F-504E-B672-B5B6D9AA3EC1}"/>
          </ac:picMkLst>
        </pc:picChg>
        <pc:picChg chg="add mod">
          <ac:chgData name="Reinhard Ndlovu" userId="9cb48bb3a269e589" providerId="LiveId" clId="{0EBAD058-24EC-AD45-9B27-7286ED34C817}" dt="2021-10-30T14:47:59.812" v="1716" actId="1076"/>
          <ac:picMkLst>
            <pc:docMk/>
            <pc:sldMk cId="3164885511" sldId="262"/>
            <ac:picMk id="25" creationId="{02131C49-C20F-884D-A473-A50CAE15580B}"/>
          </ac:picMkLst>
        </pc:picChg>
        <pc:picChg chg="add mod">
          <ac:chgData name="Reinhard Ndlovu" userId="9cb48bb3a269e589" providerId="LiveId" clId="{0EBAD058-24EC-AD45-9B27-7286ED34C817}" dt="2021-10-30T14:47:37.005" v="1703" actId="1076"/>
          <ac:picMkLst>
            <pc:docMk/>
            <pc:sldMk cId="3164885511" sldId="262"/>
            <ac:picMk id="26" creationId="{ABBB4FB7-42EF-B14C-AE9E-6C5C00772A26}"/>
          </ac:picMkLst>
        </pc:picChg>
        <pc:picChg chg="add mod">
          <ac:chgData name="Reinhard Ndlovu" userId="9cb48bb3a269e589" providerId="LiveId" clId="{0EBAD058-24EC-AD45-9B27-7286ED34C817}" dt="2021-10-30T14:47:41.498" v="1704" actId="1076"/>
          <ac:picMkLst>
            <pc:docMk/>
            <pc:sldMk cId="3164885511" sldId="262"/>
            <ac:picMk id="27" creationId="{DBFCE7D9-0215-6F4C-B473-12B7295F23B8}"/>
          </ac:picMkLst>
        </pc:picChg>
        <pc:picChg chg="add mod">
          <ac:chgData name="Reinhard Ndlovu" userId="9cb48bb3a269e589" providerId="LiveId" clId="{0EBAD058-24EC-AD45-9B27-7286ED34C817}" dt="2021-10-30T14:44:46.152" v="1702" actId="1076"/>
          <ac:picMkLst>
            <pc:docMk/>
            <pc:sldMk cId="3164885511" sldId="262"/>
            <ac:picMk id="28" creationId="{B571BEE0-254E-2248-A6A7-7384828FD717}"/>
          </ac:picMkLst>
        </pc:picChg>
        <pc:picChg chg="add mod">
          <ac:chgData name="Reinhard Ndlovu" userId="9cb48bb3a269e589" providerId="LiveId" clId="{0EBAD058-24EC-AD45-9B27-7286ED34C817}" dt="2021-10-30T14:53:31.085" v="1724" actId="1076"/>
          <ac:picMkLst>
            <pc:docMk/>
            <pc:sldMk cId="3164885511" sldId="262"/>
            <ac:picMk id="30" creationId="{5EC2E199-E0C8-0347-AEAC-CB3863DCEDB7}"/>
          </ac:picMkLst>
        </pc:picChg>
        <pc:picChg chg="add mod">
          <ac:chgData name="Reinhard Ndlovu" userId="9cb48bb3a269e589" providerId="LiveId" clId="{0EBAD058-24EC-AD45-9B27-7286ED34C817}" dt="2021-10-30T14:54:19.958" v="1726" actId="1076"/>
          <ac:picMkLst>
            <pc:docMk/>
            <pc:sldMk cId="3164885511" sldId="262"/>
            <ac:picMk id="31" creationId="{BBB4F4E9-066D-0643-929F-732707A51718}"/>
          </ac:picMkLst>
        </pc:picChg>
        <pc:picChg chg="add mod">
          <ac:chgData name="Reinhard Ndlovu" userId="9cb48bb3a269e589" providerId="LiveId" clId="{0EBAD058-24EC-AD45-9B27-7286ED34C817}" dt="2021-10-30T14:54:27.208" v="1728" actId="1076"/>
          <ac:picMkLst>
            <pc:docMk/>
            <pc:sldMk cId="3164885511" sldId="262"/>
            <ac:picMk id="32" creationId="{218AF448-5FCA-BC46-9326-FB64730BF84D}"/>
          </ac:picMkLst>
        </pc:picChg>
      </pc:sldChg>
      <pc:sldChg chg="addSp delSp modSp mod">
        <pc:chgData name="Reinhard Ndlovu" userId="9cb48bb3a269e589" providerId="LiveId" clId="{0EBAD058-24EC-AD45-9B27-7286ED34C817}" dt="2021-10-29T02:24:37.427" v="1102" actId="20577"/>
        <pc:sldMkLst>
          <pc:docMk/>
          <pc:sldMk cId="103205417" sldId="263"/>
        </pc:sldMkLst>
        <pc:spChg chg="mod">
          <ac:chgData name="Reinhard Ndlovu" userId="9cb48bb3a269e589" providerId="LiveId" clId="{0EBAD058-24EC-AD45-9B27-7286ED34C817}" dt="2021-10-29T01:03:18.882" v="631" actId="20577"/>
          <ac:spMkLst>
            <pc:docMk/>
            <pc:sldMk cId="103205417" sldId="263"/>
            <ac:spMk id="4" creationId="{E0C127CA-EC43-FF4E-AC36-D4411E9413FD}"/>
          </ac:spMkLst>
        </pc:spChg>
        <pc:spChg chg="add del mod">
          <ac:chgData name="Reinhard Ndlovu" userId="9cb48bb3a269e589" providerId="LiveId" clId="{0EBAD058-24EC-AD45-9B27-7286ED34C817}" dt="2021-10-29T01:10:18.836" v="879" actId="478"/>
          <ac:spMkLst>
            <pc:docMk/>
            <pc:sldMk cId="103205417" sldId="263"/>
            <ac:spMk id="7" creationId="{0A37F1BF-02F4-EA47-9D24-236D2A82D920}"/>
          </ac:spMkLst>
        </pc:spChg>
        <pc:spChg chg="add mod">
          <ac:chgData name="Reinhard Ndlovu" userId="9cb48bb3a269e589" providerId="LiveId" clId="{0EBAD058-24EC-AD45-9B27-7286ED34C817}" dt="2021-10-29T02:24:26.371" v="1071" actId="20577"/>
          <ac:spMkLst>
            <pc:docMk/>
            <pc:sldMk cId="103205417" sldId="263"/>
            <ac:spMk id="8" creationId="{4CFCDD21-A2AD-E44C-8A6C-5392EABCDFF9}"/>
          </ac:spMkLst>
        </pc:spChg>
        <pc:spChg chg="add mod">
          <ac:chgData name="Reinhard Ndlovu" userId="9cb48bb3a269e589" providerId="LiveId" clId="{0EBAD058-24EC-AD45-9B27-7286ED34C817}" dt="2021-10-29T02:24:37.427" v="1102" actId="20577"/>
          <ac:spMkLst>
            <pc:docMk/>
            <pc:sldMk cId="103205417" sldId="263"/>
            <ac:spMk id="9" creationId="{1E7D74FB-87F1-7949-B95E-D91C74D0B74D}"/>
          </ac:spMkLst>
        </pc:spChg>
        <pc:spChg chg="add mod">
          <ac:chgData name="Reinhard Ndlovu" userId="9cb48bb3a269e589" providerId="LiveId" clId="{0EBAD058-24EC-AD45-9B27-7286ED34C817}" dt="2021-10-29T01:11:15.069" v="915" actId="171"/>
          <ac:spMkLst>
            <pc:docMk/>
            <pc:sldMk cId="103205417" sldId="263"/>
            <ac:spMk id="12" creationId="{91164AF0-2BA2-8E4F-9134-7A7722DE901D}"/>
          </ac:spMkLst>
        </pc:spChg>
        <pc:picChg chg="add del mod modCrop">
          <ac:chgData name="Reinhard Ndlovu" userId="9cb48bb3a269e589" providerId="LiveId" clId="{0EBAD058-24EC-AD45-9B27-7286ED34C817}" dt="2021-10-29T02:23:04.947" v="1021" actId="478"/>
          <ac:picMkLst>
            <pc:docMk/>
            <pc:sldMk cId="103205417" sldId="263"/>
            <ac:picMk id="3" creationId="{4A6C7D39-EDA0-F547-8D8E-9038F814C1B9}"/>
          </ac:picMkLst>
        </pc:picChg>
        <pc:picChg chg="add del mod">
          <ac:chgData name="Reinhard Ndlovu" userId="9cb48bb3a269e589" providerId="LiveId" clId="{0EBAD058-24EC-AD45-9B27-7286ED34C817}" dt="2021-10-29T02:23:24.569" v="1026" actId="478"/>
          <ac:picMkLst>
            <pc:docMk/>
            <pc:sldMk cId="103205417" sldId="263"/>
            <ac:picMk id="6" creationId="{E847B1C6-9590-5544-97FC-9A46F3AA353A}"/>
          </ac:picMkLst>
        </pc:picChg>
        <pc:picChg chg="add mod">
          <ac:chgData name="Reinhard Ndlovu" userId="9cb48bb3a269e589" providerId="LiveId" clId="{0EBAD058-24EC-AD45-9B27-7286ED34C817}" dt="2021-10-29T01:10:41.816" v="887" actId="171"/>
          <ac:picMkLst>
            <pc:docMk/>
            <pc:sldMk cId="103205417" sldId="263"/>
            <ac:picMk id="11" creationId="{CD410FC9-7C9F-B048-808B-45E4D6637CF2}"/>
          </ac:picMkLst>
        </pc:picChg>
        <pc:picChg chg="add mod">
          <ac:chgData name="Reinhard Ndlovu" userId="9cb48bb3a269e589" providerId="LiveId" clId="{0EBAD058-24EC-AD45-9B27-7286ED34C817}" dt="2021-10-29T02:23:23.576" v="1025" actId="1076"/>
          <ac:picMkLst>
            <pc:docMk/>
            <pc:sldMk cId="103205417" sldId="263"/>
            <ac:picMk id="14" creationId="{9F5E87FF-213B-5B4A-BB21-EC22E46136F5}"/>
          </ac:picMkLst>
        </pc:picChg>
        <pc:picChg chg="add mod">
          <ac:chgData name="Reinhard Ndlovu" userId="9cb48bb3a269e589" providerId="LiveId" clId="{0EBAD058-24EC-AD45-9B27-7286ED34C817}" dt="2021-10-29T02:23:41.060" v="1031" actId="14100"/>
          <ac:picMkLst>
            <pc:docMk/>
            <pc:sldMk cId="103205417" sldId="263"/>
            <ac:picMk id="16" creationId="{E1419925-179E-D241-BF5C-C5581B1FF1A2}"/>
          </ac:picMkLst>
        </pc:picChg>
      </pc:sldChg>
      <pc:sldChg chg="addSp delSp modSp mod setBg">
        <pc:chgData name="Reinhard Ndlovu" userId="9cb48bb3a269e589" providerId="LiveId" clId="{0EBAD058-24EC-AD45-9B27-7286ED34C817}" dt="2021-10-29T01:13:10.488" v="929" actId="13926"/>
        <pc:sldMkLst>
          <pc:docMk/>
          <pc:sldMk cId="3319318385" sldId="264"/>
        </pc:sldMkLst>
        <pc:spChg chg="mod ord">
          <ac:chgData name="Reinhard Ndlovu" userId="9cb48bb3a269e589" providerId="LiveId" clId="{0EBAD058-24EC-AD45-9B27-7286ED34C817}" dt="2021-10-29T01:13:10.488" v="929" actId="13926"/>
          <ac:spMkLst>
            <pc:docMk/>
            <pc:sldMk cId="3319318385" sldId="264"/>
            <ac:spMk id="4" creationId="{E0C127CA-EC43-FF4E-AC36-D4411E9413FD}"/>
          </ac:spMkLst>
        </pc:spChg>
        <pc:spChg chg="add del">
          <ac:chgData name="Reinhard Ndlovu" userId="9cb48bb3a269e589" providerId="LiveId" clId="{0EBAD058-24EC-AD45-9B27-7286ED34C817}" dt="2021-10-29T01:12:20.697" v="921" actId="26606"/>
          <ac:spMkLst>
            <pc:docMk/>
            <pc:sldMk cId="3319318385" sldId="264"/>
            <ac:spMk id="9" creationId="{37C89E4B-3C9F-44B9-8B86-D9E3D112D8EC}"/>
          </ac:spMkLst>
        </pc:spChg>
        <pc:picChg chg="add mod modCrop">
          <ac:chgData name="Reinhard Ndlovu" userId="9cb48bb3a269e589" providerId="LiveId" clId="{0EBAD058-24EC-AD45-9B27-7286ED34C817}" dt="2021-10-29T01:12:50.349" v="926" actId="167"/>
          <ac:picMkLst>
            <pc:docMk/>
            <pc:sldMk cId="3319318385" sldId="264"/>
            <ac:picMk id="3" creationId="{EAD261F5-1125-3244-AB20-5904DB8AE373}"/>
          </ac:picMkLst>
        </pc:picChg>
        <pc:picChg chg="add del mod">
          <ac:chgData name="Reinhard Ndlovu" userId="9cb48bb3a269e589" providerId="LiveId" clId="{0EBAD058-24EC-AD45-9B27-7286ED34C817}" dt="2021-10-29T01:11:35.193" v="917" actId="478"/>
          <ac:picMkLst>
            <pc:docMk/>
            <pc:sldMk cId="3319318385" sldId="264"/>
            <ac:picMk id="6" creationId="{36DF7E0B-C9AE-5145-915A-03481A92EDE9}"/>
          </ac:picMkLst>
        </pc:picChg>
        <pc:picChg chg="add del mod">
          <ac:chgData name="Reinhard Ndlovu" userId="9cb48bb3a269e589" providerId="LiveId" clId="{0EBAD058-24EC-AD45-9B27-7286ED34C817}" dt="2021-10-29T01:11:35.193" v="917" actId="478"/>
          <ac:picMkLst>
            <pc:docMk/>
            <pc:sldMk cId="3319318385" sldId="264"/>
            <ac:picMk id="8" creationId="{D86D7F36-5828-F247-8530-DBE9478E295C}"/>
          </ac:picMkLst>
        </pc:picChg>
        <pc:cxnChg chg="add del">
          <ac:chgData name="Reinhard Ndlovu" userId="9cb48bb3a269e589" providerId="LiveId" clId="{0EBAD058-24EC-AD45-9B27-7286ED34C817}" dt="2021-10-29T01:12:20.697" v="921" actId="26606"/>
          <ac:cxnSpMkLst>
            <pc:docMk/>
            <pc:sldMk cId="3319318385" sldId="264"/>
            <ac:cxnSpMk id="11" creationId="{AA2EAA10-076F-46BD-8F0F-B9A2FB77A85C}"/>
          </ac:cxnSpMkLst>
        </pc:cxnChg>
        <pc:cxnChg chg="add del">
          <ac:chgData name="Reinhard Ndlovu" userId="9cb48bb3a269e589" providerId="LiveId" clId="{0EBAD058-24EC-AD45-9B27-7286ED34C817}" dt="2021-10-29T01:12:20.697" v="921" actId="26606"/>
          <ac:cxnSpMkLst>
            <pc:docMk/>
            <pc:sldMk cId="3319318385" sldId="264"/>
            <ac:cxnSpMk id="13" creationId="{D891E407-403B-4764-86C9-33A56D3BCAA3}"/>
          </ac:cxnSpMkLst>
        </pc:cxnChg>
      </pc:sldChg>
      <pc:sldChg chg="modSp mod">
        <pc:chgData name="Reinhard Ndlovu" userId="9cb48bb3a269e589" providerId="LiveId" clId="{0EBAD058-24EC-AD45-9B27-7286ED34C817}" dt="2021-10-30T14:19:05.552" v="1627" actId="20577"/>
        <pc:sldMkLst>
          <pc:docMk/>
          <pc:sldMk cId="4074253113" sldId="265"/>
        </pc:sldMkLst>
        <pc:spChg chg="mod">
          <ac:chgData name="Reinhard Ndlovu" userId="9cb48bb3a269e589" providerId="LiveId" clId="{0EBAD058-24EC-AD45-9B27-7286ED34C817}" dt="2021-10-30T14:19:05.552" v="1627" actId="20577"/>
          <ac:spMkLst>
            <pc:docMk/>
            <pc:sldMk cId="4074253113" sldId="265"/>
            <ac:spMk id="12" creationId="{CA938620-B3E8-7E4E-88E6-7D72E9EF94E1}"/>
          </ac:spMkLst>
        </pc:spChg>
        <pc:spChg chg="mod">
          <ac:chgData name="Reinhard Ndlovu" userId="9cb48bb3a269e589" providerId="LiveId" clId="{0EBAD058-24EC-AD45-9B27-7286ED34C817}" dt="2021-10-29T02:29:49.223" v="1345" actId="15"/>
          <ac:spMkLst>
            <pc:docMk/>
            <pc:sldMk cId="4074253113" sldId="265"/>
            <ac:spMk id="13" creationId="{4B51E181-6331-7242-AEF5-B4E6A92A574D}"/>
          </ac:spMkLst>
        </pc:spChg>
        <pc:spChg chg="mod">
          <ac:chgData name="Reinhard Ndlovu" userId="9cb48bb3a269e589" providerId="LiveId" clId="{0EBAD058-24EC-AD45-9B27-7286ED34C817}" dt="2021-10-29T02:32:01.503" v="1504" actId="20577"/>
          <ac:spMkLst>
            <pc:docMk/>
            <pc:sldMk cId="4074253113" sldId="265"/>
            <ac:spMk id="14" creationId="{7EE66E6D-4B32-054B-8E0B-C1EB5EE5DBE0}"/>
          </ac:spMkLst>
        </pc:spChg>
      </pc:sldChg>
      <pc:sldChg chg="addSp delSp modSp mod">
        <pc:chgData name="Reinhard Ndlovu" userId="9cb48bb3a269e589" providerId="LiveId" clId="{0EBAD058-24EC-AD45-9B27-7286ED34C817}" dt="2021-10-29T01:01:10.655" v="619" actId="478"/>
        <pc:sldMkLst>
          <pc:docMk/>
          <pc:sldMk cId="1462980244" sldId="266"/>
        </pc:sldMkLst>
        <pc:spChg chg="add del mod">
          <ac:chgData name="Reinhard Ndlovu" userId="9cb48bb3a269e589" providerId="LiveId" clId="{0EBAD058-24EC-AD45-9B27-7286ED34C817}" dt="2021-10-29T01:01:10.655" v="619" actId="478"/>
          <ac:spMkLst>
            <pc:docMk/>
            <pc:sldMk cId="1462980244" sldId="266"/>
            <ac:spMk id="15" creationId="{7A5F404B-CA2E-4546-8085-AEAA1E30906B}"/>
          </ac:spMkLst>
        </pc:spChg>
        <pc:picChg chg="mod">
          <ac:chgData name="Reinhard Ndlovu" userId="9cb48bb3a269e589" providerId="LiveId" clId="{0EBAD058-24EC-AD45-9B27-7286ED34C817}" dt="2021-10-29T01:00:58.433" v="615" actId="1076"/>
          <ac:picMkLst>
            <pc:docMk/>
            <pc:sldMk cId="1462980244" sldId="266"/>
            <ac:picMk id="10" creationId="{4E180CB4-62C6-BA4F-A934-A8F20B5C5B7A}"/>
          </ac:picMkLst>
        </pc:picChg>
      </pc:sldChg>
    </pc:docChg>
  </pc:docChgLst>
  <pc:docChgLst>
    <pc:chgData name="Reinhard Ndlovu" userId="9cb48bb3a269e589" providerId="Windows Live" clId="Web-{236D4AF8-EB26-4CEA-B715-E43FC0C828B1}"/>
    <pc:docChg chg="modSld">
      <pc:chgData name="Reinhard Ndlovu" userId="9cb48bb3a269e589" providerId="Windows Live" clId="Web-{236D4AF8-EB26-4CEA-B715-E43FC0C828B1}" dt="2021-10-30T15:27:25.776" v="541" actId="14100"/>
      <pc:docMkLst>
        <pc:docMk/>
      </pc:docMkLst>
      <pc:sldChg chg="modSp">
        <pc:chgData name="Reinhard Ndlovu" userId="9cb48bb3a269e589" providerId="Windows Live" clId="Web-{236D4AF8-EB26-4CEA-B715-E43FC0C828B1}" dt="2021-10-30T15:27:25.776" v="541" actId="14100"/>
        <pc:sldMkLst>
          <pc:docMk/>
          <pc:sldMk cId="1671446615" sldId="261"/>
        </pc:sldMkLst>
        <pc:picChg chg="mod">
          <ac:chgData name="Reinhard Ndlovu" userId="9cb48bb3a269e589" providerId="Windows Live" clId="Web-{236D4AF8-EB26-4CEA-B715-E43FC0C828B1}" dt="2021-10-30T15:27:25.776" v="541" actId="14100"/>
          <ac:picMkLst>
            <pc:docMk/>
            <pc:sldMk cId="1671446615" sldId="261"/>
            <ac:picMk id="6" creationId="{F6C23C94-681D-2C46-BFCE-A00EFAC279FF}"/>
          </ac:picMkLst>
        </pc:picChg>
      </pc:sldChg>
      <pc:sldChg chg="addSp modSp">
        <pc:chgData name="Reinhard Ndlovu" userId="9cb48bb3a269e589" providerId="Windows Live" clId="Web-{236D4AF8-EB26-4CEA-B715-E43FC0C828B1}" dt="2021-10-30T15:10:13.286" v="265" actId="1076"/>
        <pc:sldMkLst>
          <pc:docMk/>
          <pc:sldMk cId="3164885511" sldId="262"/>
        </pc:sldMkLst>
        <pc:picChg chg="add mod">
          <ac:chgData name="Reinhard Ndlovu" userId="9cb48bb3a269e589" providerId="Windows Live" clId="Web-{236D4AF8-EB26-4CEA-B715-E43FC0C828B1}" dt="2021-10-30T15:10:07.317" v="263" actId="1076"/>
          <ac:picMkLst>
            <pc:docMk/>
            <pc:sldMk cId="3164885511" sldId="262"/>
            <ac:picMk id="29" creationId="{0865B7BA-507F-4CA0-8D81-570212C4F56E}"/>
          </ac:picMkLst>
        </pc:picChg>
        <pc:picChg chg="add mod">
          <ac:chgData name="Reinhard Ndlovu" userId="9cb48bb3a269e589" providerId="Windows Live" clId="Web-{236D4AF8-EB26-4CEA-B715-E43FC0C828B1}" dt="2021-10-30T15:10:13.286" v="265" actId="1076"/>
          <ac:picMkLst>
            <pc:docMk/>
            <pc:sldMk cId="3164885511" sldId="262"/>
            <ac:picMk id="33" creationId="{4D9F553C-ADE0-41D9-9543-4040FD29AA73}"/>
          </ac:picMkLst>
        </pc:picChg>
      </pc:sldChg>
      <pc:sldChg chg="modSp">
        <pc:chgData name="Reinhard Ndlovu" userId="9cb48bb3a269e589" providerId="Windows Live" clId="Web-{236D4AF8-EB26-4CEA-B715-E43FC0C828B1}" dt="2021-10-30T15:20:48.163" v="540" actId="20577"/>
        <pc:sldMkLst>
          <pc:docMk/>
          <pc:sldMk cId="4074253113" sldId="265"/>
        </pc:sldMkLst>
        <pc:spChg chg="mod">
          <ac:chgData name="Reinhard Ndlovu" userId="9cb48bb3a269e589" providerId="Windows Live" clId="Web-{236D4AF8-EB26-4CEA-B715-E43FC0C828B1}" dt="2021-10-30T15:20:48.163" v="540" actId="20577"/>
          <ac:spMkLst>
            <pc:docMk/>
            <pc:sldMk cId="4074253113" sldId="265"/>
            <ac:spMk id="14" creationId="{7EE66E6D-4B32-054B-8E0B-C1EB5EE5D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AB919-8A9D-E74F-986E-7B68C780D5F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6151-9F31-2A44-AD4B-8265C8E5C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9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06151-9F31-2A44-AD4B-8265C8E5C6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8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2B79-325F-354F-B7A3-5311E9DF5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21BE8-6E15-4047-81E1-CE115DECC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7E24D-2DBB-A146-8782-ABA6C190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BE422-B8C7-A449-8E96-AFAB26F6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48842-BFDB-DD4E-95D0-5F95F824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8A10-DAE1-1F48-A3B7-DAE0EB06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24C15D-E795-1842-B3D4-1A640E75A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DD7C-7581-F04C-8861-D36937C31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0D3C5-CB36-E748-9A3C-4F5F5298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69EF9-83E4-FD40-9BC2-F0B793F0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6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048E0B-A060-1848-A188-10D669558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FA947-654D-A642-8B08-9D6AB7336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473B4-5950-724E-9A81-55045C57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B672-7BE5-EF49-A20D-D24DEEFBC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0308-FCAD-0044-A120-57A1A217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0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8164-28BD-204A-98FB-D29EC87B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58CC1-43DD-614D-B1D8-75E7D2B5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3A1D-7864-AB49-832A-CC25CEF8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2BAE-A4D2-D74C-94DA-401724DF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5A9AD-F670-0A42-BCAC-0DCF2AC7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6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CE49-0C2F-974B-B848-B5990076F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39383-C1A0-9644-A1C0-41DB398F4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FBDA8-EC35-6849-8D3D-C41D188B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5FD73-7C35-E74C-92A1-B070D41B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BA4E9-D1B5-2D47-ABE3-A59FE0F4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3D3B-6C46-664D-B1E4-6EABF9B0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BE172-509D-D541-B6E7-2B77124DD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EC937-E9DB-294B-931F-D7A7F203E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36061-8E2E-644A-8C86-6E6B1F24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7A0A2-289A-E747-87D6-0F3EEC66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F72E6-9CB0-2B4D-B3E1-1474330B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4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483E-4693-C047-B94B-82265E63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5016E-4CB8-B144-B012-9BB08D9A0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A277A-A5FB-9B40-BDFC-CD1363627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FA0D0-E589-D24E-9FA0-CC4310238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DDF83-15C5-9447-8900-08529661B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557F0-4C6A-924D-90E7-C7D9E3D5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E53C52-E913-CB46-B72E-4A1BC8DE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AF338-A995-6B41-B569-C9D82EF9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9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954E-C0EA-FF45-AE86-B88E78F4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DA69C-B454-514F-83CC-AEC184ED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9740E-1BEE-8149-8D6F-354B664C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987E2-4E5A-4D47-A89B-5497856A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7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268A60-7844-D641-B29A-AA2EB436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C59B6-5A33-CE4A-95BB-67A04E0E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23BE-395A-A84A-A5DD-CB9A3A5B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2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5686-04B9-114A-840F-978CB337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0323E-44B1-BD42-8441-F83296014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BD104-9013-1244-B4D7-A80A52E4C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87C6A-50D2-BB45-A34B-21C67C9C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F3EB4-B280-214E-9017-299E2D0BE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7D023-A552-9549-AFF6-E7165AA9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6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39595-C203-7D4D-90DC-10B9926F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56373-16A6-384A-AB7E-24632BCA1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03855-20AF-B741-8D0F-81442BF55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3A39-9F48-E146-AB56-2458E936D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0879A-5076-E04E-8EC2-CA8463E7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9CC2-78B3-2740-A74D-385E9E43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1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C2C543-F477-6548-A35E-6DEACC28D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7972C-1A60-DE48-BC41-D267B8D4E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E42E0-05FC-F24A-AB3C-8F1CEB352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A9D87-9C33-8247-BFDF-8DE31B45D19D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EE054-49AE-094B-AF9C-99E21A7BD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AE26-6723-1A49-9C3D-499A6DAF6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1FBA8-21B8-4B4B-A3B7-6E3DFD237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B58F3E-38AB-DE4C-941A-283FDCEAFBB7}"/>
              </a:ext>
            </a:extLst>
          </p:cNvPr>
          <p:cNvSpPr txBox="1"/>
          <p:nvPr/>
        </p:nvSpPr>
        <p:spPr>
          <a:xfrm>
            <a:off x="65273" y="126989"/>
            <a:ext cx="6702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Alcohol Consumption Analysis</a:t>
            </a:r>
          </a:p>
          <a:p>
            <a:pPr algn="r"/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Group Project 1</a:t>
            </a: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1B307E1C-0704-7B4D-89F0-73CBFC320781}"/>
              </a:ext>
            </a:extLst>
          </p:cNvPr>
          <p:cNvSpPr/>
          <p:nvPr/>
        </p:nvSpPr>
        <p:spPr>
          <a:xfrm flipH="1">
            <a:off x="5271764" y="1"/>
            <a:ext cx="6932591" cy="6868509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33543BF-DED3-FE4A-93E2-7C0D9E9EE534}"/>
              </a:ext>
            </a:extLst>
          </p:cNvPr>
          <p:cNvSpPr/>
          <p:nvPr/>
        </p:nvSpPr>
        <p:spPr>
          <a:xfrm>
            <a:off x="-10510" y="2900855"/>
            <a:ext cx="12181490" cy="39676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B2A2E-9224-8F40-8A8A-824A229339C0}"/>
              </a:ext>
            </a:extLst>
          </p:cNvPr>
          <p:cNvSpPr txBox="1"/>
          <p:nvPr/>
        </p:nvSpPr>
        <p:spPr>
          <a:xfrm>
            <a:off x="630622" y="4085895"/>
            <a:ext cx="3289738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highlight>
                  <a:srgbClr val="C0C0C0"/>
                </a:highlight>
              </a:rPr>
              <a:t>Alcoholics Anonymous</a:t>
            </a:r>
          </a:p>
          <a:p>
            <a:r>
              <a:rPr lang="en-US" sz="2400">
                <a:solidFill>
                  <a:schemeClr val="bg1"/>
                </a:solidFill>
              </a:rPr>
              <a:t>Jacob Cortez</a:t>
            </a:r>
          </a:p>
          <a:p>
            <a:r>
              <a:rPr lang="en-US" sz="2400">
                <a:solidFill>
                  <a:schemeClr val="bg1"/>
                </a:solidFill>
              </a:rPr>
              <a:t>Karina Horna</a:t>
            </a:r>
          </a:p>
          <a:p>
            <a:r>
              <a:rPr lang="en-US" sz="2400">
                <a:solidFill>
                  <a:schemeClr val="bg1"/>
                </a:solidFill>
              </a:rPr>
              <a:t>Julian Louden</a:t>
            </a:r>
          </a:p>
          <a:p>
            <a:r>
              <a:rPr lang="en-US" sz="2400">
                <a:solidFill>
                  <a:schemeClr val="bg1"/>
                </a:solidFill>
              </a:rPr>
              <a:t>Reinhard Ndlovu</a:t>
            </a:r>
          </a:p>
          <a:p>
            <a:r>
              <a:rPr lang="en-US" sz="2400">
                <a:solidFill>
                  <a:schemeClr val="bg1"/>
                </a:solidFill>
              </a:rPr>
              <a:t>Dan Tinarwo</a:t>
            </a:r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4413D4BA-A809-2D4D-B0AF-552087799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5807" y="126989"/>
            <a:ext cx="1277214" cy="1377691"/>
          </a:xfrm>
          <a:prstGeom prst="rect">
            <a:avLst/>
          </a:prstGeom>
        </p:spPr>
      </p:pic>
      <p:pic>
        <p:nvPicPr>
          <p:cNvPr id="14" name="Graphic 13" descr="Business Growth with solid fill">
            <a:extLst>
              <a:ext uri="{FF2B5EF4-FFF2-40B4-BE49-F238E27FC236}">
                <a16:creationId xmlns:a16="http://schemas.microsoft.com/office/drawing/2014/main" id="{2B9CC3BF-8751-A44B-8A1E-AA1B6CB21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098" y="33129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Quizzical burrowing owl looking forward">
            <a:extLst>
              <a:ext uri="{FF2B5EF4-FFF2-40B4-BE49-F238E27FC236}">
                <a16:creationId xmlns:a16="http://schemas.microsoft.com/office/drawing/2014/main" id="{4E180CB4-62C6-BA4F-A934-A8F20B5C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4EE3F82E-A400-8C4A-9C0F-44F5A82AA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1069" y="1513628"/>
            <a:ext cx="4527008" cy="39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lluminated technology network on a dark background">
            <a:extLst>
              <a:ext uri="{FF2B5EF4-FFF2-40B4-BE49-F238E27FC236}">
                <a16:creationId xmlns:a16="http://schemas.microsoft.com/office/drawing/2014/main" id="{3519A6EC-A507-A54C-8A7B-8DBE97B8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357" cy="6858000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969233" endPos="65000" dist="508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E51C47-BC8E-0544-9C5D-469C1AF388E7}"/>
              </a:ext>
            </a:extLst>
          </p:cNvPr>
          <p:cNvSpPr/>
          <p:nvPr/>
        </p:nvSpPr>
        <p:spPr>
          <a:xfrm>
            <a:off x="0" y="0"/>
            <a:ext cx="12204357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B2A84-5312-EF45-BCE1-79C6C6758CFD}"/>
              </a:ext>
            </a:extLst>
          </p:cNvPr>
          <p:cNvSpPr txBox="1"/>
          <p:nvPr/>
        </p:nvSpPr>
        <p:spPr>
          <a:xfrm>
            <a:off x="1079156" y="603820"/>
            <a:ext cx="22324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98D778-4C01-E741-95FC-8C2838F256AF}"/>
              </a:ext>
            </a:extLst>
          </p:cNvPr>
          <p:cNvSpPr/>
          <p:nvPr/>
        </p:nvSpPr>
        <p:spPr>
          <a:xfrm>
            <a:off x="3521676" y="395413"/>
            <a:ext cx="49427" cy="6042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499E6-D373-3E44-B4E4-9FB292A9FECE}"/>
              </a:ext>
            </a:extLst>
          </p:cNvPr>
          <p:cNvSpPr txBox="1"/>
          <p:nvPr/>
        </p:nvSpPr>
        <p:spPr>
          <a:xfrm>
            <a:off x="3989173" y="616177"/>
            <a:ext cx="77971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Project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Objectives and Key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Data sources &amp; collection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Cleaning and merging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Visualizations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Findings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Project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Q &amp;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6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okeh">
            <a:extLst>
              <a:ext uri="{FF2B5EF4-FFF2-40B4-BE49-F238E27FC236}">
                <a16:creationId xmlns:a16="http://schemas.microsoft.com/office/drawing/2014/main" id="{309E1636-B71D-AB42-B6F5-3B5F4E7B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E4D3D-2CA0-9B4B-AFE2-DB110147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" y="155061"/>
            <a:ext cx="10515600" cy="722269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EF2BC-E5A6-764A-88C5-55BC2CC8734F}"/>
              </a:ext>
            </a:extLst>
          </p:cNvPr>
          <p:cNvSpPr txBox="1"/>
          <p:nvPr/>
        </p:nvSpPr>
        <p:spPr>
          <a:xfrm>
            <a:off x="1814864" y="1148737"/>
            <a:ext cx="469969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Chosen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Analysis of alcohol consumption worldwide and the correlation between consumption and countries in relation to their: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Employment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Suicide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Urban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Income per 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40BD8-5AC2-6D45-B351-6A36638305B9}"/>
              </a:ext>
            </a:extLst>
          </p:cNvPr>
          <p:cNvSpPr txBox="1"/>
          <p:nvPr/>
        </p:nvSpPr>
        <p:spPr>
          <a:xfrm>
            <a:off x="4504038" y="4767942"/>
            <a:ext cx="41951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Alcohol consumption CSV by country from Kaggle.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Country coordinates from Canolical country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Google maps API to triangulate and visualize heat map.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A66F7-2583-524F-8164-C2CEE49E49A5}"/>
              </a:ext>
            </a:extLst>
          </p:cNvPr>
          <p:cNvSpPr txBox="1"/>
          <p:nvPr/>
        </p:nvSpPr>
        <p:spPr>
          <a:xfrm>
            <a:off x="7671766" y="2413348"/>
            <a:ext cx="43969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Project Objectives &amp; Key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Find good data sources that can be merged to produce 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Analyze our data set and extract clear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Build visuals that tell a compelling 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Graphic 9" descr="Presentation with checklist with solid fill">
            <a:extLst>
              <a:ext uri="{FF2B5EF4-FFF2-40B4-BE49-F238E27FC236}">
                <a16:creationId xmlns:a16="http://schemas.microsoft.com/office/drawing/2014/main" id="{C0325D6E-3050-DA41-8766-EE80BD59C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1596" y="2218863"/>
            <a:ext cx="1106424" cy="1106424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6C3733BA-4475-324C-9CB7-29B104A5A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9103" y="4767942"/>
            <a:ext cx="1404935" cy="1515460"/>
          </a:xfrm>
          <a:prstGeom prst="rect">
            <a:avLst/>
          </a:prstGeom>
        </p:spPr>
      </p:pic>
      <p:pic>
        <p:nvPicPr>
          <p:cNvPr id="17" name="Graphic 16" descr="Handshake with solid fill">
            <a:extLst>
              <a:ext uri="{FF2B5EF4-FFF2-40B4-BE49-F238E27FC236}">
                <a16:creationId xmlns:a16="http://schemas.microsoft.com/office/drawing/2014/main" id="{6A96D5A1-DADE-3843-9F69-AF63FFF7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230" y="939563"/>
            <a:ext cx="1217066" cy="12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E7D3DDF3-0F32-4842-9254-950DCA3A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052173-54C5-C746-BACE-3607CC2DF2D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9C0506-59F5-0142-A13F-C595546E3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" y="155061"/>
            <a:ext cx="10515600" cy="722269"/>
          </a:xfrm>
          <a:noFill/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Cleaning &amp; Merging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5E44A-FE4D-7348-B4D2-3FF7DD874C25}"/>
              </a:ext>
            </a:extLst>
          </p:cNvPr>
          <p:cNvSpPr txBox="1"/>
          <p:nvPr/>
        </p:nvSpPr>
        <p:spPr>
          <a:xfrm>
            <a:off x="986010" y="2310776"/>
            <a:ext cx="44093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Cleaned the CSV using: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DropNa Jupyter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Filtering for relevant data using a top 10 and 30 function to call the data set for our visuals.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Converted the excel xls file to GeoJSON for the Gmaps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Renamed column names correcting spelling errors and organizing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Merged the cleaned up columns.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8053E-1BA7-2243-87B9-447BF888F002}"/>
              </a:ext>
            </a:extLst>
          </p:cNvPr>
          <p:cNvSpPr txBox="1"/>
          <p:nvPr/>
        </p:nvSpPr>
        <p:spPr>
          <a:xfrm>
            <a:off x="6697362" y="2310776"/>
            <a:ext cx="5066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Merged our Kaggle country data with coordinates from Canolical country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Created a google API to call data and represent it on a world (heat) map.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29F040-E550-FD44-A18A-6B01F1F9C353}"/>
              </a:ext>
            </a:extLst>
          </p:cNvPr>
          <p:cNvSpPr/>
          <p:nvPr/>
        </p:nvSpPr>
        <p:spPr>
          <a:xfrm>
            <a:off x="6000104" y="1515143"/>
            <a:ext cx="92468" cy="4449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60E4F-05C2-F143-897E-FE376DB835BE}"/>
              </a:ext>
            </a:extLst>
          </p:cNvPr>
          <p:cNvSpPr txBox="1"/>
          <p:nvPr/>
        </p:nvSpPr>
        <p:spPr>
          <a:xfrm>
            <a:off x="1417036" y="1581665"/>
            <a:ext cx="3231292" cy="369332"/>
          </a:xfrm>
          <a:prstGeom prst="rect">
            <a:avLst/>
          </a:prstGeom>
          <a:solidFill>
            <a:schemeClr val="bg1">
              <a:alpha val="3700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Cleaning the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33ACE-6F1A-5845-83A4-C14687943867}"/>
              </a:ext>
            </a:extLst>
          </p:cNvPr>
          <p:cNvSpPr txBox="1"/>
          <p:nvPr/>
        </p:nvSpPr>
        <p:spPr>
          <a:xfrm>
            <a:off x="7614851" y="1581665"/>
            <a:ext cx="3231292" cy="369332"/>
          </a:xfrm>
          <a:prstGeom prst="rect">
            <a:avLst/>
          </a:prstGeom>
          <a:solidFill>
            <a:schemeClr val="bg1">
              <a:alpha val="3700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Merging Data Sources</a:t>
            </a:r>
          </a:p>
        </p:txBody>
      </p:sp>
    </p:spTree>
    <p:extLst>
      <p:ext uri="{BB962C8B-B14F-4D97-AF65-F5344CB8AC3E}">
        <p14:creationId xmlns:p14="http://schemas.microsoft.com/office/powerpoint/2010/main" val="256296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ark blue starry night sky">
            <a:extLst>
              <a:ext uri="{FF2B5EF4-FFF2-40B4-BE49-F238E27FC236}">
                <a16:creationId xmlns:a16="http://schemas.microsoft.com/office/drawing/2014/main" id="{90B70933-5F88-6341-BDDF-5D1E73DE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2950A2-9B77-2C46-9BAC-7B31B19A5E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123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C127CA-EC43-FF4E-AC36-D4411E94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" y="155061"/>
            <a:ext cx="10515600" cy="722269"/>
          </a:xfrm>
          <a:noFill/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Visualizations - Bar Charts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6C23C94-681D-2C46-BFCE-A00EFAC27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7" y="1813219"/>
            <a:ext cx="5784353" cy="3327400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5A535F78-476E-8744-866E-EE1C7B871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236" y="1813219"/>
            <a:ext cx="5887707" cy="332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5743A-BB5C-B94F-842C-BB3415D86B43}"/>
              </a:ext>
            </a:extLst>
          </p:cNvPr>
          <p:cNvSpPr txBox="1"/>
          <p:nvPr/>
        </p:nvSpPr>
        <p:spPr>
          <a:xfrm>
            <a:off x="1478587" y="1283714"/>
            <a:ext cx="3231292" cy="369332"/>
          </a:xfrm>
          <a:prstGeom prst="rect">
            <a:avLst/>
          </a:prstGeom>
          <a:solidFill>
            <a:schemeClr val="bg1">
              <a:alpha val="3700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Top 10 Countries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A81A1-F6C5-7147-8DA3-4D5404F61CE2}"/>
              </a:ext>
            </a:extLst>
          </p:cNvPr>
          <p:cNvSpPr txBox="1"/>
          <p:nvPr/>
        </p:nvSpPr>
        <p:spPr>
          <a:xfrm>
            <a:off x="7430443" y="1283714"/>
            <a:ext cx="3231292" cy="369332"/>
          </a:xfrm>
          <a:prstGeom prst="rect">
            <a:avLst/>
          </a:prstGeom>
          <a:solidFill>
            <a:schemeClr val="bg1">
              <a:alpha val="3700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Top 30 Countries</a:t>
            </a:r>
          </a:p>
        </p:txBody>
      </p:sp>
    </p:spTree>
    <p:extLst>
      <p:ext uri="{BB962C8B-B14F-4D97-AF65-F5344CB8AC3E}">
        <p14:creationId xmlns:p14="http://schemas.microsoft.com/office/powerpoint/2010/main" val="167144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ark blue starry night sky">
            <a:extLst>
              <a:ext uri="{FF2B5EF4-FFF2-40B4-BE49-F238E27FC236}">
                <a16:creationId xmlns:a16="http://schemas.microsoft.com/office/drawing/2014/main" id="{CD410FC9-7C9F-B048-808B-45E4D663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164AF0-2BA2-8E4F-9134-7A7722DE9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C127CA-EC43-FF4E-AC36-D4411E94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" y="155061"/>
            <a:ext cx="10515600" cy="722269"/>
          </a:xfrm>
          <a:noFill/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Visualizations – Histogram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CDD21-A2AD-E44C-8A6C-5392EABCDFF9}"/>
              </a:ext>
            </a:extLst>
          </p:cNvPr>
          <p:cNvSpPr txBox="1"/>
          <p:nvPr/>
        </p:nvSpPr>
        <p:spPr>
          <a:xfrm>
            <a:off x="1432354" y="1272347"/>
            <a:ext cx="3231292" cy="369332"/>
          </a:xfrm>
          <a:prstGeom prst="rect">
            <a:avLst/>
          </a:prstGeom>
          <a:solidFill>
            <a:schemeClr val="bg1">
              <a:alpha val="3700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Alcohol Consumption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D74FB-87F1-7949-B95E-D91C74D0B74D}"/>
              </a:ext>
            </a:extLst>
          </p:cNvPr>
          <p:cNvSpPr txBox="1"/>
          <p:nvPr/>
        </p:nvSpPr>
        <p:spPr>
          <a:xfrm>
            <a:off x="7446657" y="1272347"/>
            <a:ext cx="3231292" cy="369332"/>
          </a:xfrm>
          <a:prstGeom prst="rect">
            <a:avLst/>
          </a:prstGeom>
          <a:solidFill>
            <a:schemeClr val="bg1">
              <a:alpha val="3700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Employment Data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9F5E87FF-213B-5B4A-BB21-EC22E461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2143963"/>
            <a:ext cx="5549900" cy="356870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1419925-179E-D241-BF5C-C5581B1FF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66" y="2143963"/>
            <a:ext cx="54991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EAD261F5-1125-3244-AB20-5904DB8AE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C127CA-EC43-FF4E-AC36-D4411E94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" y="155061"/>
            <a:ext cx="10515600" cy="722269"/>
          </a:xfrm>
          <a:noFill/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highlight>
                  <a:srgbClr val="000000"/>
                </a:highlight>
              </a:rPr>
              <a:t>Visualizations – World Heat Map</a:t>
            </a:r>
          </a:p>
        </p:txBody>
      </p:sp>
    </p:spTree>
    <p:extLst>
      <p:ext uri="{BB962C8B-B14F-4D97-AF65-F5344CB8AC3E}">
        <p14:creationId xmlns:p14="http://schemas.microsoft.com/office/powerpoint/2010/main" val="331931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ark blue starry night sky">
            <a:extLst>
              <a:ext uri="{FF2B5EF4-FFF2-40B4-BE49-F238E27FC236}">
                <a16:creationId xmlns:a16="http://schemas.microsoft.com/office/drawing/2014/main" id="{1A11340C-D6E5-7945-A773-590931D2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2ED3D6-91D4-5249-8DDB-CA91DA3691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42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C127CA-EC43-FF4E-AC36-D4411E94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" y="155061"/>
            <a:ext cx="10515600" cy="722269"/>
          </a:xfrm>
          <a:noFill/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Visualizations - Data Set Heat Maps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77E7A82-5E2E-6046-9D04-165C7EE4D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66" y="1661039"/>
            <a:ext cx="5359400" cy="497840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319A03F-C3FA-664D-9288-E097F3765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534" y="1661039"/>
            <a:ext cx="52832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3F7B6-5DC0-8146-A01C-2DF7DF1A5C53}"/>
              </a:ext>
            </a:extLst>
          </p:cNvPr>
          <p:cNvSpPr txBox="1"/>
          <p:nvPr/>
        </p:nvSpPr>
        <p:spPr>
          <a:xfrm>
            <a:off x="1562100" y="1150705"/>
            <a:ext cx="3287731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Top 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F7458-E122-EF4C-823F-6122FAE6A844}"/>
              </a:ext>
            </a:extLst>
          </p:cNvPr>
          <p:cNvSpPr txBox="1"/>
          <p:nvPr/>
        </p:nvSpPr>
        <p:spPr>
          <a:xfrm>
            <a:off x="7380268" y="1150705"/>
            <a:ext cx="3287731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Entire Data Set</a:t>
            </a:r>
          </a:p>
        </p:txBody>
      </p:sp>
      <p:pic>
        <p:nvPicPr>
          <p:cNvPr id="18" name="Graphic 17" descr="Back with solid fill">
            <a:extLst>
              <a:ext uri="{FF2B5EF4-FFF2-40B4-BE49-F238E27FC236}">
                <a16:creationId xmlns:a16="http://schemas.microsoft.com/office/drawing/2014/main" id="{673A7DB3-BFD7-3347-83C5-D16B155E7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8627" y="1937666"/>
            <a:ext cx="567771" cy="567771"/>
          </a:xfrm>
          <a:prstGeom prst="rect">
            <a:avLst/>
          </a:prstGeom>
        </p:spPr>
      </p:pic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8CCA5E9C-1A1F-5A48-9222-A33546232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3378" y="2861229"/>
            <a:ext cx="567771" cy="567771"/>
          </a:xfrm>
          <a:prstGeom prst="rect">
            <a:avLst/>
          </a:prstGeom>
        </p:spPr>
      </p:pic>
      <p:pic>
        <p:nvPicPr>
          <p:cNvPr id="20" name="Graphic 19" descr="Back with solid fill">
            <a:extLst>
              <a:ext uri="{FF2B5EF4-FFF2-40B4-BE49-F238E27FC236}">
                <a16:creationId xmlns:a16="http://schemas.microsoft.com/office/drawing/2014/main" id="{0911C03C-02A2-234E-8597-7EA9EFB45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8042" y="4629190"/>
            <a:ext cx="567771" cy="567771"/>
          </a:xfrm>
          <a:prstGeom prst="rect">
            <a:avLst/>
          </a:prstGeom>
        </p:spPr>
      </p:pic>
      <p:pic>
        <p:nvPicPr>
          <p:cNvPr id="21" name="Graphic 20" descr="Back with solid fill">
            <a:extLst>
              <a:ext uri="{FF2B5EF4-FFF2-40B4-BE49-F238E27FC236}">
                <a16:creationId xmlns:a16="http://schemas.microsoft.com/office/drawing/2014/main" id="{E80C0A7F-7961-7843-94C2-A66845615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869" y="2861229"/>
            <a:ext cx="567771" cy="567771"/>
          </a:xfrm>
          <a:prstGeom prst="rect">
            <a:avLst/>
          </a:prstGeom>
        </p:spPr>
      </p:pic>
      <p:pic>
        <p:nvPicPr>
          <p:cNvPr id="22" name="Graphic 21" descr="Back with solid fill">
            <a:extLst>
              <a:ext uri="{FF2B5EF4-FFF2-40B4-BE49-F238E27FC236}">
                <a16:creationId xmlns:a16="http://schemas.microsoft.com/office/drawing/2014/main" id="{F25F6A76-BB05-3E4C-8815-EF436F905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7570" y="1885878"/>
            <a:ext cx="567771" cy="567771"/>
          </a:xfrm>
          <a:prstGeom prst="rect">
            <a:avLst/>
          </a:prstGeom>
        </p:spPr>
      </p:pic>
      <p:pic>
        <p:nvPicPr>
          <p:cNvPr id="23" name="Graphic 22" descr="Back with solid fill">
            <a:extLst>
              <a:ext uri="{FF2B5EF4-FFF2-40B4-BE49-F238E27FC236}">
                <a16:creationId xmlns:a16="http://schemas.microsoft.com/office/drawing/2014/main" id="{77A3F820-C516-A74A-BBA6-40E6ECB77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3966" y="2757508"/>
            <a:ext cx="567771" cy="567771"/>
          </a:xfrm>
          <a:prstGeom prst="rect">
            <a:avLst/>
          </a:prstGeom>
        </p:spPr>
      </p:pic>
      <p:pic>
        <p:nvPicPr>
          <p:cNvPr id="24" name="Graphic 23" descr="Back with solid fill">
            <a:extLst>
              <a:ext uri="{FF2B5EF4-FFF2-40B4-BE49-F238E27FC236}">
                <a16:creationId xmlns:a16="http://schemas.microsoft.com/office/drawing/2014/main" id="{AD3ABAA6-8B9F-504E-B672-B5B6D9AA3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8042" y="3842858"/>
            <a:ext cx="567771" cy="567771"/>
          </a:xfrm>
          <a:prstGeom prst="rect">
            <a:avLst/>
          </a:prstGeom>
        </p:spPr>
      </p:pic>
      <p:pic>
        <p:nvPicPr>
          <p:cNvPr id="25" name="Graphic 24" descr="Back with solid fill">
            <a:extLst>
              <a:ext uri="{FF2B5EF4-FFF2-40B4-BE49-F238E27FC236}">
                <a16:creationId xmlns:a16="http://schemas.microsoft.com/office/drawing/2014/main" id="{02131C49-C20F-884D-A473-A50CAE155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4965" y="2841903"/>
            <a:ext cx="567771" cy="567771"/>
          </a:xfrm>
          <a:prstGeom prst="rect">
            <a:avLst/>
          </a:prstGeom>
        </p:spPr>
      </p:pic>
      <p:pic>
        <p:nvPicPr>
          <p:cNvPr id="26" name="Graphic 25" descr="Back with solid fill">
            <a:extLst>
              <a:ext uri="{FF2B5EF4-FFF2-40B4-BE49-F238E27FC236}">
                <a16:creationId xmlns:a16="http://schemas.microsoft.com/office/drawing/2014/main" id="{ABBB4FB7-42EF-B14C-AE9E-6C5C00772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3966" y="4501128"/>
            <a:ext cx="567771" cy="567771"/>
          </a:xfrm>
          <a:prstGeom prst="rect">
            <a:avLst/>
          </a:prstGeom>
        </p:spPr>
      </p:pic>
      <p:pic>
        <p:nvPicPr>
          <p:cNvPr id="27" name="Graphic 26" descr="Back with solid fill">
            <a:extLst>
              <a:ext uri="{FF2B5EF4-FFF2-40B4-BE49-F238E27FC236}">
                <a16:creationId xmlns:a16="http://schemas.microsoft.com/office/drawing/2014/main" id="{DBFCE7D9-0215-6F4C-B473-12B7295F2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3966" y="3663143"/>
            <a:ext cx="567771" cy="567771"/>
          </a:xfrm>
          <a:prstGeom prst="rect">
            <a:avLst/>
          </a:prstGeom>
        </p:spPr>
      </p:pic>
      <p:pic>
        <p:nvPicPr>
          <p:cNvPr id="28" name="Graphic 27" descr="Back with solid fill">
            <a:extLst>
              <a:ext uri="{FF2B5EF4-FFF2-40B4-BE49-F238E27FC236}">
                <a16:creationId xmlns:a16="http://schemas.microsoft.com/office/drawing/2014/main" id="{B571BEE0-254E-2248-A6A7-7384828FD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4681" y="5423409"/>
            <a:ext cx="567771" cy="567771"/>
          </a:xfrm>
          <a:prstGeom prst="rect">
            <a:avLst/>
          </a:prstGeom>
        </p:spPr>
      </p:pic>
      <p:pic>
        <p:nvPicPr>
          <p:cNvPr id="30" name="Graphic 29" descr="Back with solid fill">
            <a:extLst>
              <a:ext uri="{FF2B5EF4-FFF2-40B4-BE49-F238E27FC236}">
                <a16:creationId xmlns:a16="http://schemas.microsoft.com/office/drawing/2014/main" id="{5EC2E199-E0C8-0347-AEAC-CB3863DCE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100" y="5423409"/>
            <a:ext cx="567771" cy="567771"/>
          </a:xfrm>
          <a:prstGeom prst="rect">
            <a:avLst/>
          </a:prstGeom>
        </p:spPr>
      </p:pic>
      <p:pic>
        <p:nvPicPr>
          <p:cNvPr id="31" name="Graphic 30" descr="Back with solid fill">
            <a:extLst>
              <a:ext uri="{FF2B5EF4-FFF2-40B4-BE49-F238E27FC236}">
                <a16:creationId xmlns:a16="http://schemas.microsoft.com/office/drawing/2014/main" id="{BBB4F4E9-066D-0643-929F-732707A51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238" y="3813257"/>
            <a:ext cx="567771" cy="567771"/>
          </a:xfrm>
          <a:prstGeom prst="rect">
            <a:avLst/>
          </a:prstGeom>
        </p:spPr>
      </p:pic>
      <p:pic>
        <p:nvPicPr>
          <p:cNvPr id="32" name="Graphic 31" descr="Back with solid fill">
            <a:extLst>
              <a:ext uri="{FF2B5EF4-FFF2-40B4-BE49-F238E27FC236}">
                <a16:creationId xmlns:a16="http://schemas.microsoft.com/office/drawing/2014/main" id="{218AF448-5FCA-BC46-9326-FB64730BF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4964" y="3801692"/>
            <a:ext cx="567771" cy="567771"/>
          </a:xfrm>
          <a:prstGeom prst="rect">
            <a:avLst/>
          </a:prstGeom>
        </p:spPr>
      </p:pic>
      <p:pic>
        <p:nvPicPr>
          <p:cNvPr id="29" name="Graphic 28" descr="Back with solid fill">
            <a:extLst>
              <a:ext uri="{FF2B5EF4-FFF2-40B4-BE49-F238E27FC236}">
                <a16:creationId xmlns:a16="http://schemas.microsoft.com/office/drawing/2014/main" id="{0865B7BA-507F-4CA0-8D81-570212C4F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6319" y="1885877"/>
            <a:ext cx="567771" cy="567771"/>
          </a:xfrm>
          <a:prstGeom prst="rect">
            <a:avLst/>
          </a:prstGeom>
        </p:spPr>
      </p:pic>
      <p:pic>
        <p:nvPicPr>
          <p:cNvPr id="33" name="Graphic 32" descr="Back with solid fill">
            <a:extLst>
              <a:ext uri="{FF2B5EF4-FFF2-40B4-BE49-F238E27FC236}">
                <a16:creationId xmlns:a16="http://schemas.microsoft.com/office/drawing/2014/main" id="{4D9F553C-ADE0-41D9-9543-4040FD29A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9794" y="1940478"/>
            <a:ext cx="567771" cy="5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8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127CA-EC43-FF4E-AC36-D4411E94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3" y="155061"/>
            <a:ext cx="10515600" cy="722269"/>
          </a:xfrm>
          <a:noFill/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719FD3-6E24-7C4F-9E99-CCCEE2FFD73B}"/>
              </a:ext>
            </a:extLst>
          </p:cNvPr>
          <p:cNvSpPr/>
          <p:nvPr/>
        </p:nvSpPr>
        <p:spPr>
          <a:xfrm>
            <a:off x="6065364" y="1581665"/>
            <a:ext cx="61273" cy="494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ark blue starry night sky">
            <a:extLst>
              <a:ext uri="{FF2B5EF4-FFF2-40B4-BE49-F238E27FC236}">
                <a16:creationId xmlns:a16="http://schemas.microsoft.com/office/drawing/2014/main" id="{9124A087-3103-0244-80C7-DAA2676D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7DCC8B-411E-0049-8FF5-13BD75E34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13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0D7943-87D0-BD43-A7BE-BFE13FD60C36}"/>
              </a:ext>
            </a:extLst>
          </p:cNvPr>
          <p:cNvSpPr txBox="1">
            <a:spLocks/>
          </p:cNvSpPr>
          <p:nvPr/>
        </p:nvSpPr>
        <p:spPr>
          <a:xfrm>
            <a:off x="409833" y="307461"/>
            <a:ext cx="10515600" cy="7222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6C4E4-AE2A-6946-B90E-4ED6606A8677}"/>
              </a:ext>
            </a:extLst>
          </p:cNvPr>
          <p:cNvSpPr/>
          <p:nvPr/>
        </p:nvSpPr>
        <p:spPr>
          <a:xfrm>
            <a:off x="6134143" y="1967492"/>
            <a:ext cx="71485" cy="439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44C04-904F-014C-AAA4-FBDD7C836098}"/>
              </a:ext>
            </a:extLst>
          </p:cNvPr>
          <p:cNvSpPr txBox="1"/>
          <p:nvPr/>
        </p:nvSpPr>
        <p:spPr>
          <a:xfrm>
            <a:off x="1417036" y="1581665"/>
            <a:ext cx="3231292" cy="369332"/>
          </a:xfrm>
          <a:prstGeom prst="rect">
            <a:avLst/>
          </a:prstGeom>
          <a:solidFill>
            <a:schemeClr val="bg1">
              <a:alpha val="3700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Summary of Findings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38620-B3E8-7E4E-88E6-7D72E9EF94E1}"/>
              </a:ext>
            </a:extLst>
          </p:cNvPr>
          <p:cNvSpPr txBox="1"/>
          <p:nvPr/>
        </p:nvSpPr>
        <p:spPr>
          <a:xfrm>
            <a:off x="7543672" y="1581665"/>
            <a:ext cx="3231292" cy="369332"/>
          </a:xfrm>
          <a:prstGeom prst="rect">
            <a:avLst/>
          </a:prstGeom>
          <a:solidFill>
            <a:schemeClr val="bg1">
              <a:alpha val="32859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Project &amp; Data Limitations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51E181-6331-7242-AEF5-B4E6A92A574D}"/>
              </a:ext>
            </a:extLst>
          </p:cNvPr>
          <p:cNvSpPr txBox="1"/>
          <p:nvPr/>
        </p:nvSpPr>
        <p:spPr>
          <a:xfrm>
            <a:off x="6456644" y="2450154"/>
            <a:ext cx="5484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amount of data we could work with limited the data points to be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number of comparable criteria by country also limited the full scope of insight we hoped to get.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Not all countries are similar due to culture, population, resources, etc.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We could not account for that in our data.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66E6D-4B32-054B-8E0B-C1EB5EE5DBE0}"/>
              </a:ext>
            </a:extLst>
          </p:cNvPr>
          <p:cNvSpPr txBox="1"/>
          <p:nvPr/>
        </p:nvSpPr>
        <p:spPr>
          <a:xfrm>
            <a:off x="562233" y="2450154"/>
            <a:ext cx="548434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Highest consumers of alcohol are in Eastern Europe.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Alcohol consumption vs suicide rate was higher in our top 30 countries at 0.51 versus 0.35 for the world.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correlation between income per person vs alcohol consumption was high for the entire data set at 0.30 and had a negative correlation for the top 30 countries at -0.35.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Urban rate vs alcohol consumption was low at -0.04 in our top 30 whereas for the rest of the world it was positive at 0.27.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25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Project Overview</vt:lpstr>
      <vt:lpstr>Cleaning &amp; Merging Data </vt:lpstr>
      <vt:lpstr>Visualizations - Bar Charts</vt:lpstr>
      <vt:lpstr>Visualizations – Histogram</vt:lpstr>
      <vt:lpstr>Visualizations – World Heat Map</vt:lpstr>
      <vt:lpstr>Visualizations - Data Set Heat Maps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Reinhard Ndlovu</dc:creator>
  <cp:revision>1</cp:revision>
  <dcterms:created xsi:type="dcterms:W3CDTF">2021-10-28T21:21:20Z</dcterms:created>
  <dcterms:modified xsi:type="dcterms:W3CDTF">2021-10-30T15:39:28Z</dcterms:modified>
</cp:coreProperties>
</file>